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CFE"/>
    <a:srgbClr val="DBF6FE"/>
    <a:srgbClr val="6BC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1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0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6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7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9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7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3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7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7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7815E-F7B8-4E93-9F6C-89F6C3C8DBB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5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232726"/>
            <a:ext cx="8001000" cy="2387600"/>
          </a:xfrm>
        </p:spPr>
        <p:txBody>
          <a:bodyPr/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Двигатель Стирлинга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8802" y="4893093"/>
            <a:ext cx="6251189" cy="1655762"/>
          </a:xfrm>
        </p:spPr>
        <p:txBody>
          <a:bodyPr>
            <a:normAutofit/>
          </a:bodyPr>
          <a:lstStyle/>
          <a:p>
            <a:pPr algn="r"/>
            <a:r>
              <a:rPr lang="ru-RU" sz="2000" dirty="0"/>
              <a:t>Выполнили:</a:t>
            </a:r>
            <a:br>
              <a:rPr lang="ru-RU" sz="2000" dirty="0"/>
            </a:br>
            <a:r>
              <a:rPr lang="ru-RU" sz="2000" dirty="0"/>
              <a:t>Ученицы МБОУ Лицея при ТПУ, 142 группа</a:t>
            </a:r>
            <a:br>
              <a:rPr lang="ru-RU" sz="2000" dirty="0"/>
            </a:br>
            <a:r>
              <a:rPr lang="ru-RU" sz="2000" dirty="0" err="1"/>
              <a:t>Уйманова</a:t>
            </a:r>
            <a:r>
              <a:rPr lang="ru-RU" sz="2000" dirty="0"/>
              <a:t> Валерия</a:t>
            </a:r>
            <a:br>
              <a:rPr lang="ru-RU" sz="2000" dirty="0"/>
            </a:br>
            <a:r>
              <a:rPr lang="ru-RU" sz="2000" dirty="0"/>
              <a:t>Попова Анастасия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3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E95C4-E3F0-D14D-DCE6-CE9ACC81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/>
              <a:t>Преимущества и недостатки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C0D0F-6893-7283-135A-8F5F4C5588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Работает при любых температурах</a:t>
            </a:r>
          </a:p>
          <a:p>
            <a:r>
              <a:rPr lang="ru-RU" sz="2400" dirty="0"/>
              <a:t>Простая конструкция</a:t>
            </a:r>
          </a:p>
          <a:p>
            <a:r>
              <a:rPr lang="ru-RU" sz="2400" dirty="0"/>
              <a:t>Экономичность</a:t>
            </a:r>
          </a:p>
          <a:p>
            <a:r>
              <a:rPr lang="ru-RU" sz="2400" dirty="0"/>
              <a:t>Бесшумность</a:t>
            </a:r>
          </a:p>
          <a:p>
            <a:r>
              <a:rPr lang="ru-RU" sz="2400" dirty="0"/>
              <a:t>Экологичность</a:t>
            </a:r>
          </a:p>
          <a:p>
            <a:r>
              <a:rPr lang="ru-RU" sz="2400" dirty="0"/>
              <a:t>Увеличенный ресурс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4ED7BA-88F4-7D91-A065-841801BC75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Материалоемкость</a:t>
            </a:r>
          </a:p>
          <a:p>
            <a:r>
              <a:rPr lang="ru-RU" sz="2400" dirty="0"/>
              <a:t>Применение высокого давления и специальные виды рабочего тела</a:t>
            </a:r>
          </a:p>
          <a:p>
            <a:r>
              <a:rPr lang="ru-RU" sz="2400" dirty="0"/>
              <a:t>КПД ниже ожидаемого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7F6586-7B2E-A0B3-CBC6-18B68671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88" y="4458000"/>
            <a:ext cx="4615140" cy="19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1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9F614-4987-64D1-80E1-AB340968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DF83E0-6939-CAF7-56A8-11800A1958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Насосы</a:t>
            </a:r>
          </a:p>
          <a:p>
            <a:r>
              <a:rPr lang="ru-RU" dirty="0"/>
              <a:t>Солнечные электростанции</a:t>
            </a:r>
          </a:p>
          <a:p>
            <a:r>
              <a:rPr lang="ru-RU" dirty="0"/>
              <a:t>Подводные лодки</a:t>
            </a:r>
          </a:p>
          <a:p>
            <a:r>
              <a:rPr lang="ru-RU" dirty="0"/>
              <a:t>Аккумуляторы энергии</a:t>
            </a:r>
          </a:p>
          <a:p>
            <a:r>
              <a:rPr lang="ru-RU" dirty="0"/>
              <a:t>Холодильная техника</a:t>
            </a:r>
          </a:p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276720-5EEA-4CA6-7145-F942A75364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38736" y="1905295"/>
            <a:ext cx="4662840" cy="349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7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232726"/>
            <a:ext cx="8001000" cy="2387600"/>
          </a:xfrm>
        </p:spPr>
        <p:txBody>
          <a:bodyPr/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Двигатель Стирлинга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8802" y="4893093"/>
            <a:ext cx="6251189" cy="1655762"/>
          </a:xfrm>
        </p:spPr>
        <p:txBody>
          <a:bodyPr>
            <a:normAutofit/>
          </a:bodyPr>
          <a:lstStyle/>
          <a:p>
            <a:pPr algn="r"/>
            <a:r>
              <a:rPr lang="ru-RU" sz="2000" dirty="0"/>
              <a:t>Выполнили:</a:t>
            </a:r>
            <a:br>
              <a:rPr lang="ru-RU" sz="2000" dirty="0"/>
            </a:br>
            <a:r>
              <a:rPr lang="ru-RU" sz="2000" dirty="0"/>
              <a:t>Ученицы МБОУ Лицея при ТПУ, 142 группа</a:t>
            </a:r>
            <a:br>
              <a:rPr lang="ru-RU" sz="2000" dirty="0"/>
            </a:br>
            <a:r>
              <a:rPr lang="ru-RU" sz="2000" dirty="0" err="1"/>
              <a:t>Уйманова</a:t>
            </a:r>
            <a:r>
              <a:rPr lang="ru-RU" sz="2000" dirty="0"/>
              <a:t> Валерия</a:t>
            </a:r>
            <a:br>
              <a:rPr lang="ru-RU" sz="2000" dirty="0"/>
            </a:br>
            <a:r>
              <a:rPr lang="ru-RU" sz="2000" dirty="0"/>
              <a:t>Попова Анастасия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9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73F64-A414-3A57-C9C2-4524E30E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/>
              <a:t>История создания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D1BDD9-8DED-68E2-CF70-77AFE70E92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Был изобретен в 1816 году 27 сентября Робертом Стирлингом.</a:t>
            </a:r>
          </a:p>
          <a:p>
            <a:r>
              <a:rPr lang="ru-RU" dirty="0"/>
              <a:t>Был хорошо распространен в эпоху паровых машин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19AC63-9BEF-033E-8318-A79B653488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05669" y="1825625"/>
            <a:ext cx="3333161" cy="43513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7882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D8743-D575-8CBF-BE65-E5C254E4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/>
              <a:t>Принцип действия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B68A79-05CC-4878-8486-79683724A6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23C418F-C2BC-5E37-3AA9-BB5AB0C99F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3416" y="1505335"/>
            <a:ext cx="8577167" cy="51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F8FEC-0B93-5F8A-E49C-4EE765D2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Цикл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364200-B981-C34B-2A21-8356CF5F3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4419211" cy="4351338"/>
          </a:xfrm>
        </p:spPr>
        <p:txBody>
          <a:bodyPr/>
          <a:lstStyle/>
          <a:p>
            <a:r>
              <a:rPr lang="ru-RU" dirty="0"/>
              <a:t>Нагрев → расширение → переход к источнику холода → охлаждение → сжатие и переход к источнику тепла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5B05C0A-9BC1-7280-2FFA-C49A9AFC64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4383" y="2099402"/>
            <a:ext cx="3886200" cy="380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6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8F965-D426-6223-630E-6995DBD4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/>
              <a:t>Виды двигателей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D7E081-BBBD-FDC1-F0E4-0464D7902C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Альфа</a:t>
            </a:r>
          </a:p>
          <a:p>
            <a:r>
              <a:rPr lang="ru-RU" dirty="0"/>
              <a:t>Бета</a:t>
            </a:r>
          </a:p>
          <a:p>
            <a:r>
              <a:rPr lang="ru-RU" dirty="0"/>
              <a:t>Гамма</a:t>
            </a:r>
          </a:p>
          <a:p>
            <a:r>
              <a:rPr lang="ru-RU" dirty="0"/>
              <a:t>Роторный</a:t>
            </a:r>
          </a:p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1A2EF4-46C1-6F78-9AF1-8FAC4415EE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25755" y="1999470"/>
            <a:ext cx="5753489" cy="36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498ACE-6D2F-15E4-687F-2E809783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/>
              <a:t>Альфа (</a:t>
            </a:r>
            <a:r>
              <a:rPr lang="ru-RU" altLang="ru-RU" sz="4800" dirty="0"/>
              <a:t>α-Стирлинг</a:t>
            </a:r>
            <a:r>
              <a:rPr lang="ru-RU" sz="4800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DD0DC5-AA9D-E00D-8E0A-4663766727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1 – коленвал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2- горячий поршень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 3 – горячий теплообменник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4 – регенератор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5 - холодный поршень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 6 - холодильник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C915633B-F655-A52F-A02A-2779C94C7F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2588" y="3237139"/>
            <a:ext cx="3378459" cy="33695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CD94BB-66FC-2BF1-F4CD-0D6A6A3D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77" y="1351189"/>
            <a:ext cx="20574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9D6A0-9152-58A0-4E1B-B50EE968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/>
              <a:t>Бета (</a:t>
            </a:r>
            <a:r>
              <a:rPr lang="el-GR" sz="4800" dirty="0"/>
              <a:t>β-</a:t>
            </a:r>
            <a:r>
              <a:rPr lang="ru-RU" sz="4800" dirty="0"/>
              <a:t>Стирлинг)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D03BA10-F207-BB09-AB26-D1E081F322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454" y="1810139"/>
            <a:ext cx="2308321" cy="4616642"/>
          </a:xfr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F4075F-9B26-63D9-40A0-6F4F5EBF66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3" y="2755574"/>
            <a:ext cx="5773714" cy="2936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61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5EEF5-14EB-F6F4-207A-D4EA1497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 (</a:t>
            </a:r>
            <a:r>
              <a:rPr lang="el-GR" dirty="0"/>
              <a:t>γ-</a:t>
            </a:r>
            <a:r>
              <a:rPr lang="ru-RU" dirty="0"/>
              <a:t>Стирлинг)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AAC019F-8D36-407A-2B1C-C3204856FE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32" y="2155872"/>
            <a:ext cx="3049938" cy="4039654"/>
          </a:xfr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3FD787-7260-2023-57B5-9CBEBFD330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8930" y="2587484"/>
            <a:ext cx="5374433" cy="33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8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51F15-0A31-C92A-904F-870B65C9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Роторный двигатель Стирлинга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641A5B-F056-E520-DF17-682EF999F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9401" y="1898326"/>
            <a:ext cx="3886200" cy="4351338"/>
          </a:xfrm>
        </p:spPr>
        <p:txBody>
          <a:bodyPr/>
          <a:lstStyle/>
          <a:p>
            <a:r>
              <a:rPr lang="ru-RU" dirty="0"/>
              <a:t>Отсутствие кривошипно-шатунного механизма</a:t>
            </a:r>
          </a:p>
          <a:p>
            <a:r>
              <a:rPr lang="ru-RU" dirty="0"/>
              <a:t>Улучшение герметичности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32F747B-B354-8DE2-3489-14EACDF861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0073" y="1898326"/>
            <a:ext cx="4679302" cy="37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163</Words>
  <Application>Microsoft Office PowerPoint</Application>
  <PresentationFormat>Экран (4:3)</PresentationFormat>
  <Paragraphs>43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Двигатель Стирлинга</vt:lpstr>
      <vt:lpstr>История создания</vt:lpstr>
      <vt:lpstr>Принцип действия</vt:lpstr>
      <vt:lpstr>Цикл</vt:lpstr>
      <vt:lpstr>Виды двигателей</vt:lpstr>
      <vt:lpstr>Альфа (α-Стирлинг)</vt:lpstr>
      <vt:lpstr>Бета (β-Стирлинг)</vt:lpstr>
      <vt:lpstr>Гамма (γ-Стирлинг)</vt:lpstr>
      <vt:lpstr>Роторный двигатель Стирлинга</vt:lpstr>
      <vt:lpstr>Преимущества и недостатки</vt:lpstr>
      <vt:lpstr>Применение</vt:lpstr>
      <vt:lpstr>Двигатель Стирлинга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Valeria Kolero</cp:lastModifiedBy>
  <cp:revision>8</cp:revision>
  <dcterms:created xsi:type="dcterms:W3CDTF">2018-09-04T12:10:47Z</dcterms:created>
  <dcterms:modified xsi:type="dcterms:W3CDTF">2023-02-08T18:29:35Z</dcterms:modified>
</cp:coreProperties>
</file>